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0299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685800" y="1219200"/>
            <a:ext cx="7772400" cy="2381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Identifying the Elements of A Plot Diagram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2487611" y="4419600"/>
            <a:ext cx="3836986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Notes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RL8.2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3886200"/>
            <a:ext cx="2422525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Now it’s your turn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Plot Diagram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x="5638800" y="2438400"/>
            <a:ext cx="838199" cy="289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96" name="Shape 96"/>
          <p:cNvGrpSpPr/>
          <p:nvPr/>
        </p:nvGrpSpPr>
        <p:grpSpPr>
          <a:xfrm>
            <a:off x="609600" y="2438400"/>
            <a:ext cx="7315200" cy="3124199"/>
            <a:chOff x="609600" y="2438400"/>
            <a:chExt cx="7315200" cy="3124199"/>
          </a:xfrm>
        </p:grpSpPr>
        <p:cxnSp>
          <p:nvCxnSpPr>
            <p:cNvPr id="97" name="Shape 97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8" name="Shape 98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9" name="Shape 99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0" name="Shape 100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1" name="Shape 101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4" name="Shape 104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06" name="Shape 106"/>
          <p:cNvSpPr txBox="1"/>
          <p:nvPr/>
        </p:nvSpPr>
        <p:spPr>
          <a:xfrm>
            <a:off x="3124200" y="3810000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914400" y="4495800"/>
            <a:ext cx="762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410200" y="1905000"/>
            <a:ext cx="457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248400" y="3581400"/>
            <a:ext cx="457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6934200" y="4724400"/>
            <a:ext cx="5333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pic>
        <p:nvPicPr>
          <p:cNvPr id="111" name="Shape 11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4343400"/>
            <a:ext cx="1219199" cy="1268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Plot </a:t>
            </a:r>
            <a:r>
              <a:rPr lang="en-US" sz="4000" b="1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(definition)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51053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Plot is the organized pattern or sequence of events that make up a story.  Every plot is made up of a series of incidents that are related to one another.</a:t>
            </a:r>
          </a:p>
        </p:txBody>
      </p:sp>
      <p:pic>
        <p:nvPicPr>
          <p:cNvPr id="118" name="Shape 11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3276600"/>
            <a:ext cx="2814637" cy="2617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1. Exposition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77199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 sz="2400" b="1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occurs at the beginning of a short story.  Here the </a:t>
            </a:r>
            <a:r>
              <a:rPr lang="en-US" sz="24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characters are introduced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We also learn about the </a:t>
            </a:r>
            <a:r>
              <a:rPr lang="en-US" sz="24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setting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story.  Most importantly, we are </a:t>
            </a:r>
            <a:r>
              <a:rPr lang="en-US" sz="24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introduced to the main conflict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(main problem).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1752600" y="3733800"/>
            <a:ext cx="5715000" cy="2514599"/>
            <a:chOff x="609600" y="2438400"/>
            <a:chExt cx="7315200" cy="3124199"/>
          </a:xfrm>
        </p:grpSpPr>
        <p:cxnSp>
          <p:nvCxnSpPr>
            <p:cNvPr id="126" name="Shape 126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135" name="Shape 135"/>
          <p:cNvCxnSpPr/>
          <p:nvPr/>
        </p:nvCxnSpPr>
        <p:spPr>
          <a:xfrm>
            <a:off x="5715000" y="3733800"/>
            <a:ext cx="609599" cy="236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" name="Shape 136"/>
          <p:cNvSpPr txBox="1"/>
          <p:nvPr/>
        </p:nvSpPr>
        <p:spPr>
          <a:xfrm>
            <a:off x="1752600" y="5867400"/>
            <a:ext cx="1676399" cy="685799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4876800"/>
            <a:ext cx="1208086" cy="1497012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2286000" y="4572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4000" b="1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2. Rising Action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3057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part of the story begins to develop the conflict(s).  A building of interest or suspense occurs.</a:t>
            </a:r>
          </a:p>
        </p:txBody>
      </p:sp>
      <p:grpSp>
        <p:nvGrpSpPr>
          <p:cNvPr id="145" name="Shape 145"/>
          <p:cNvGrpSpPr/>
          <p:nvPr/>
        </p:nvGrpSpPr>
        <p:grpSpPr>
          <a:xfrm>
            <a:off x="1219200" y="2971800"/>
            <a:ext cx="6705600" cy="3352800"/>
            <a:chOff x="609600" y="2438400"/>
            <a:chExt cx="7315200" cy="3124199"/>
          </a:xfrm>
        </p:grpSpPr>
        <p:cxnSp>
          <p:nvCxnSpPr>
            <p:cNvPr id="146" name="Shape 146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155" name="Shape 155"/>
          <p:cNvCxnSpPr/>
          <p:nvPr/>
        </p:nvCxnSpPr>
        <p:spPr>
          <a:xfrm>
            <a:off x="5791200" y="2971800"/>
            <a:ext cx="762000" cy="3124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6" name="Shape 156"/>
          <p:cNvSpPr txBox="1"/>
          <p:nvPr/>
        </p:nvSpPr>
        <p:spPr>
          <a:xfrm>
            <a:off x="2971800" y="4495800"/>
            <a:ext cx="2286000" cy="1752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Shape 15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4800600"/>
            <a:ext cx="1208086" cy="1497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3. Climax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the turning point of the story. Usually the main character comes face to face with a conflict.  The main character will change in some way.</a:t>
            </a:r>
          </a:p>
        </p:txBody>
      </p:sp>
      <p:grpSp>
        <p:nvGrpSpPr>
          <p:cNvPr id="164" name="Shape 164"/>
          <p:cNvGrpSpPr/>
          <p:nvPr/>
        </p:nvGrpSpPr>
        <p:grpSpPr>
          <a:xfrm>
            <a:off x="609599" y="3810000"/>
            <a:ext cx="6781799" cy="2514599"/>
            <a:chOff x="609600" y="2438400"/>
            <a:chExt cx="7315200" cy="3124199"/>
          </a:xfrm>
        </p:grpSpPr>
        <p:cxnSp>
          <p:nvCxnSpPr>
            <p:cNvPr id="165" name="Shape 165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174" name="Shape 174"/>
          <p:cNvCxnSpPr/>
          <p:nvPr/>
        </p:nvCxnSpPr>
        <p:spPr>
          <a:xfrm>
            <a:off x="5257800" y="3810000"/>
            <a:ext cx="838199" cy="2286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5" name="Shape 175"/>
          <p:cNvSpPr txBox="1"/>
          <p:nvPr/>
        </p:nvSpPr>
        <p:spPr>
          <a:xfrm>
            <a:off x="4267200" y="3657600"/>
            <a:ext cx="1904999" cy="1295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4267200"/>
            <a:ext cx="1085850" cy="1344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4. Falling Action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loose ends of the plot are tied up.  The conflict(s) and climax are taken care of.</a:t>
            </a:r>
          </a:p>
        </p:txBody>
      </p:sp>
      <p:grpSp>
        <p:nvGrpSpPr>
          <p:cNvPr id="183" name="Shape 183"/>
          <p:cNvGrpSpPr/>
          <p:nvPr/>
        </p:nvGrpSpPr>
        <p:grpSpPr>
          <a:xfrm>
            <a:off x="1828799" y="3124199"/>
            <a:ext cx="6095999" cy="3200399"/>
            <a:chOff x="609600" y="2438400"/>
            <a:chExt cx="7315200" cy="3124199"/>
          </a:xfrm>
        </p:grpSpPr>
        <p:cxnSp>
          <p:nvCxnSpPr>
            <p:cNvPr id="184" name="Shape 184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193" name="Shape 193"/>
          <p:cNvCxnSpPr/>
          <p:nvPr/>
        </p:nvCxnSpPr>
        <p:spPr>
          <a:xfrm>
            <a:off x="6019800" y="3200400"/>
            <a:ext cx="685799" cy="289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4" name="Shape 194"/>
          <p:cNvSpPr txBox="1"/>
          <p:nvPr/>
        </p:nvSpPr>
        <p:spPr>
          <a:xfrm>
            <a:off x="5638800" y="4343400"/>
            <a:ext cx="2438399" cy="1219199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Shape 19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1905000"/>
            <a:ext cx="1016000" cy="1258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lang="en-US" sz="6000" b="0" i="0" u="none" strike="noStrike" cap="none" baseline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5. Resolution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story comes to a reasonable ending.</a:t>
            </a:r>
          </a:p>
        </p:txBody>
      </p:sp>
      <p:grpSp>
        <p:nvGrpSpPr>
          <p:cNvPr id="202" name="Shape 202"/>
          <p:cNvGrpSpPr/>
          <p:nvPr/>
        </p:nvGrpSpPr>
        <p:grpSpPr>
          <a:xfrm>
            <a:off x="609600" y="2438400"/>
            <a:ext cx="7315200" cy="3124199"/>
            <a:chOff x="609600" y="2438400"/>
            <a:chExt cx="7315200" cy="3124199"/>
          </a:xfrm>
        </p:grpSpPr>
        <p:cxnSp>
          <p:nvCxnSpPr>
            <p:cNvPr id="203" name="Shape 203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 rot="10800000" flipH="1">
              <a:off x="2743200" y="4876800"/>
              <a:ext cx="304799" cy="685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6" name="Shape 206"/>
            <p:cNvCxnSpPr/>
            <p:nvPr/>
          </p:nvCxnSpPr>
          <p:spPr>
            <a:xfrm rot="10800000" flipH="1">
              <a:off x="3200400" y="4419599"/>
              <a:ext cx="381000" cy="762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7" name="Shape 207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8" name="Shape 208"/>
            <p:cNvCxnSpPr/>
            <p:nvPr/>
          </p:nvCxnSpPr>
          <p:spPr>
            <a:xfrm rot="10800000" flipH="1">
              <a:off x="3810000" y="4114800"/>
              <a:ext cx="304799" cy="8381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9" name="Shape 209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10" name="Shape 210"/>
            <p:cNvCxnSpPr/>
            <p:nvPr/>
          </p:nvCxnSpPr>
          <p:spPr>
            <a:xfrm rot="10800000" flipH="1">
              <a:off x="4267200" y="2438400"/>
              <a:ext cx="1371599" cy="2209799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11" name="Shape 211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cxnSp>
        <p:nvCxnSpPr>
          <p:cNvPr id="212" name="Shape 212"/>
          <p:cNvCxnSpPr/>
          <p:nvPr/>
        </p:nvCxnSpPr>
        <p:spPr>
          <a:xfrm>
            <a:off x="5638800" y="2438400"/>
            <a:ext cx="838199" cy="289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3" name="Shape 213"/>
          <p:cNvSpPr txBox="1"/>
          <p:nvPr/>
        </p:nvSpPr>
        <p:spPr>
          <a:xfrm>
            <a:off x="6248400" y="4876800"/>
            <a:ext cx="2286000" cy="1143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Shape 21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3733800"/>
            <a:ext cx="1077912" cy="1335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Putting It All Together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1143000" y="1371600"/>
            <a:ext cx="6705599" cy="49704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Exposition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Rising Action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Climax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Falling Action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Resolution</a:t>
            </a:r>
          </a:p>
        </p:txBody>
      </p:sp>
      <p:sp>
        <p:nvSpPr>
          <p:cNvPr id="221" name="Shape 221"/>
          <p:cNvSpPr/>
          <p:nvPr/>
        </p:nvSpPr>
        <p:spPr>
          <a:xfrm>
            <a:off x="3962400" y="1752600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657600" y="3657600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495800" y="5562600"/>
            <a:ext cx="1524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5867400" y="1524000"/>
            <a:ext cx="2209799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Beginning of Story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562600" y="32766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Middle of Story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324600" y="54102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End of Story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Macintosh PowerPoint</Application>
  <PresentationFormat>On-screen Show (4:3)</PresentationFormat>
  <Paragraphs>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 Black</vt:lpstr>
      <vt:lpstr>Default Design</vt:lpstr>
      <vt:lpstr>Identifying the Elements of A Plot Diagram</vt:lpstr>
      <vt:lpstr>Plot Diagram</vt:lpstr>
      <vt:lpstr>Plot (definition)</vt:lpstr>
      <vt:lpstr>1. Exposition</vt:lpstr>
      <vt:lpstr>2. Rising Action</vt:lpstr>
      <vt:lpstr>3. Climax</vt:lpstr>
      <vt:lpstr>4. Falling Action</vt:lpstr>
      <vt:lpstr>5. Resolution</vt:lpstr>
      <vt:lpstr>Putting It All Together</vt:lpstr>
      <vt:lpstr>Now it’s your 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Elements of A Plot Diagram</dc:title>
  <cp:lastModifiedBy>Durham Public Schools</cp:lastModifiedBy>
  <cp:revision>1</cp:revision>
  <dcterms:modified xsi:type="dcterms:W3CDTF">2015-09-30T20:50:11Z</dcterms:modified>
</cp:coreProperties>
</file>